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graemsa.ru/igry-dlja-detej/pazly/pazl-mashinka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graemsa.ru/igry-dlja-detej/azbuka/veselyj-parovozik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klxderXnVPc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epSl__18G-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klxderXnVPc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igraemsa.ru/igry-dlja-detej/pazly/pazl-pozharnaja-mashina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epSl__18G-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08011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Ойховский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№ 3 «Колокольчик»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96752"/>
            <a:ext cx="8064896" cy="52663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 -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детей и родителей старшей группы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в страну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Светофорию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Капустина И.А.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13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для </a:t>
            </a:r>
            <a:r>
              <a:rPr lang="ru-RU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Светофорчика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 первое задание ( жми на прямоугольник)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439" y="2996952"/>
            <a:ext cx="1623984" cy="2864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>
            <a:hlinkClick r:id="rId3"/>
          </p:cNvPr>
          <p:cNvSpPr/>
          <p:nvPr/>
        </p:nvSpPr>
        <p:spPr>
          <a:xfrm>
            <a:off x="899592" y="3068960"/>
            <a:ext cx="2376264" cy="792088"/>
          </a:xfrm>
          <a:prstGeom prst="rect">
            <a:avLst/>
          </a:prstGeom>
          <a:solidFill>
            <a:srgbClr val="FFFF00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660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Помоги </a:t>
            </a:r>
            <a:r>
              <a:rPr lang="ru-RU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Светофорчику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отправить все поезда со станции! 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Жми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65944"/>
            <a:ext cx="2495607" cy="440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>
            <a:hlinkClick r:id="rId3"/>
          </p:cNvPr>
          <p:cNvSpPr/>
          <p:nvPr/>
        </p:nvSpPr>
        <p:spPr>
          <a:xfrm>
            <a:off x="1770049" y="1577912"/>
            <a:ext cx="1656184" cy="57606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55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ru-RU" sz="24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733656" cy="4669979"/>
          </a:xfrm>
        </p:spPr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выполнить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одно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тебе нужно внимательно посмотреть видео</a:t>
            </a:r>
          </a:p>
          <a:p>
            <a:pPr marL="0" indent="0">
              <a:buNone/>
            </a:pPr>
            <a:r>
              <a:rPr lang="de-D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de-D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www.youtube.com/watch?v=klxderXnVPc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 как просмотришь жми  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6588224" y="4005064"/>
            <a:ext cx="1800200" cy="720080"/>
          </a:xfrm>
          <a:prstGeom prst="actionButtonBlank">
            <a:avLst/>
          </a:prstGeom>
          <a:solidFill>
            <a:srgbClr val="FFFF0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7002270" y="4113076"/>
            <a:ext cx="97210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219" y="188640"/>
            <a:ext cx="1100159" cy="1939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91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5865515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Ответь на вопросы (жми на  вверх прямоугольника с правильным ответом)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предназначена часть дороги, которая называется «Проезжая часть»?</a:t>
            </a:r>
          </a:p>
          <a:p>
            <a:pPr marL="457200" indent="-457200">
              <a:buAutoNum type="arabicPeriod"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пешеходам переходить дорогу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8224" y="2704274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2522" y="1994356"/>
            <a:ext cx="2304256" cy="940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44530" y="2264676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пешеходов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66015" y="1998711"/>
            <a:ext cx="2160240" cy="932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203847" y="2264676"/>
            <a:ext cx="2022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езды автомобилей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96136" y="1994356"/>
            <a:ext cx="2016224" cy="9166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940152" y="226467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езды на велосипеде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2522" y="4005064"/>
            <a:ext cx="2304256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11560" y="429309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Пешеходный переход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66015" y="4005064"/>
            <a:ext cx="2082049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170934" y="4249630"/>
            <a:ext cx="1872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Автобусная остановка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940152" y="4005064"/>
            <a:ext cx="1872208" cy="8908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120172" y="4243535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Проезжая часть 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038" y="5139510"/>
            <a:ext cx="785988" cy="138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7164288" y="6381328"/>
            <a:ext cx="648072" cy="28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73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5" grpId="0" animBg="1"/>
      <p:bldP spid="17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На какой свет светофора можно переходить дорогу? ( жми на картинку)</a:t>
            </a:r>
          </a:p>
          <a:p>
            <a:pPr marL="0" indent="0">
              <a:buNone/>
            </a:pP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 каком направлении можно следовать пешеходу по обочине дороги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44751"/>
            <a:ext cx="1733178" cy="151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43829"/>
            <a:ext cx="1911816" cy="143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44751"/>
            <a:ext cx="2007906" cy="143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4365104"/>
            <a:ext cx="252028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365140" y="4329100"/>
            <a:ext cx="2588129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11560" y="465313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Навстречу автомобилю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68957" y="4731933"/>
            <a:ext cx="2276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автомобилем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6953269" y="5877272"/>
            <a:ext cx="1210813" cy="64807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70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61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 ты справился! Все дорожные знаки вернулись в нашу страну «</a:t>
            </a:r>
            <a:r>
              <a:rPr lang="ru-RU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Светофория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»! </a:t>
            </a:r>
            <a:b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Жми на ссылку! 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https://www.youtube.com/watch?v=epSl__18G-Y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140968"/>
            <a:ext cx="1698946" cy="299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59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Дорогие родители и дети!</a:t>
            </a:r>
            <a:br>
              <a:rPr lang="ru-RU" sz="27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стране «</a:t>
            </a:r>
            <a:r>
              <a:rPr lang="ru-RU" sz="2700" b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Светофория</a:t>
            </a:r>
            <a:r>
              <a:rPr lang="ru-RU" sz="27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случилась беда! Исчезли все дорожные знаки!  На дорогах </a:t>
            </a:r>
            <a:r>
              <a:rPr lang="ru-RU" sz="27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7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плошной </a:t>
            </a:r>
            <a:r>
              <a:rPr lang="ru-RU" sz="27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беспорядок! Помогите! Скорей</a:t>
            </a:r>
            <a:r>
              <a:rPr lang="ru-RU" sz="27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Чтобы вернуть знаки  вам необходимо выбрать помощников, отправиться в путешествие и выполнить задания! Жми на стрелку!</a:t>
            </a:r>
            <a:br>
              <a:rPr lang="ru-RU" sz="27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5805264"/>
            <a:ext cx="6120680" cy="320899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pic>
        <p:nvPicPr>
          <p:cNvPr id="512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819525"/>
            <a:ext cx="19272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6372200" y="4030030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79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507288" cy="586551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Предложенный WEB –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 для дошкольников и их родителей, чтобы будить детскую любознательность, и стимулировать собственную активность 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ребенка.</a:t>
            </a:r>
            <a:endParaRPr lang="ru-RU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– это именно тот регулятор активности, на который стоит ориентироваться взрослому при сопровождении прохождения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квеста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ребенком. Если интерес затихает, то можно переключиться на другое задание или вовсе завершить или отложить дальнейшее прохождение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квеста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забывайте, уважаемые родители, что время нахождения за компьютером для дошкольника 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ограничено, для 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сохранения здоровья оно не должно превышать 15 минут.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7236296" y="5805264"/>
            <a:ext cx="1224136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64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( жми) помощника с кем ты отправишься в путешествие! </a:t>
            </a:r>
            <a:endParaRPr lang="ru-RU" sz="32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68760"/>
            <a:ext cx="2481064" cy="437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317182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52120" y="593998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Светофорчик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5939988"/>
            <a:ext cx="1258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Авторобус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37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для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Авторобуса</a:t>
            </a:r>
            <a:endParaRPr lang="ru-RU" sz="24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733656" cy="4669979"/>
          </a:xfrm>
        </p:spPr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выполнить первое задание тебе нужно внимательно посмотреть видео</a:t>
            </a:r>
          </a:p>
          <a:p>
            <a:pPr marL="0" indent="0">
              <a:buNone/>
            </a:pPr>
            <a:r>
              <a:rPr lang="de-D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de-D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www.youtube.com/watch?v=klxderXnVPc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 как просмотришь жми  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8640"/>
            <a:ext cx="1944216" cy="1731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6588224" y="4005064"/>
            <a:ext cx="1800200" cy="720080"/>
          </a:xfrm>
          <a:prstGeom prst="actionButtonBlank">
            <a:avLst/>
          </a:prstGeom>
          <a:solidFill>
            <a:srgbClr val="FFFF0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7002270" y="4113076"/>
            <a:ext cx="97210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15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5865515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Ответь на вопросы (жми на  вверх прямоугольника с правильным ответом)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предназначена часть дороги, которая называется «Проезжая часть»?</a:t>
            </a:r>
          </a:p>
          <a:p>
            <a:pPr marL="457200" indent="-457200">
              <a:buAutoNum type="arabicPeriod"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пешеходам переходить дорогу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8224" y="2704274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2522" y="1994356"/>
            <a:ext cx="2304256" cy="940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44530" y="2264676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пешеходов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66015" y="1998711"/>
            <a:ext cx="2160240" cy="932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203847" y="2264676"/>
            <a:ext cx="2022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езды автомобилей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96136" y="1994356"/>
            <a:ext cx="2016224" cy="9166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940152" y="226467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езды на велосипеде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2522" y="4005064"/>
            <a:ext cx="2304256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11560" y="429309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Пешеходный переход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66015" y="4005064"/>
            <a:ext cx="2082049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170934" y="4249630"/>
            <a:ext cx="1872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Автобусная остановка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940152" y="4005064"/>
            <a:ext cx="1872208" cy="8908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120172" y="4243535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Проезжая часть 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676688" y="5949280"/>
            <a:ext cx="1191223" cy="576064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>
            <a:hlinkClick r:id="rId2" action="ppaction://hlinksldjump"/>
          </p:cNvPr>
          <p:cNvSpPr/>
          <p:nvPr/>
        </p:nvSpPr>
        <p:spPr>
          <a:xfrm>
            <a:off x="6876256" y="6093296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29" y="5316815"/>
            <a:ext cx="1555450" cy="138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6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5" grpId="0" animBg="1"/>
      <p:bldP spid="1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На какой свет светофора можно переходить дорогу? ( жми на картинку)</a:t>
            </a:r>
          </a:p>
          <a:p>
            <a:pPr marL="0" indent="0">
              <a:buNone/>
            </a:pP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 каком направлении можно следовать пешеходу по обочине дороги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44751"/>
            <a:ext cx="1733178" cy="151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43829"/>
            <a:ext cx="1911816" cy="143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44751"/>
            <a:ext cx="2007906" cy="143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4365104"/>
            <a:ext cx="252028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365140" y="4329100"/>
            <a:ext cx="2588129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11560" y="465313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Навстречу автомобилю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68957" y="4731933"/>
            <a:ext cx="2276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автомобилем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625" y="5446022"/>
            <a:ext cx="1554163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953269" y="6021288"/>
            <a:ext cx="1363147" cy="5040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rId6" action="ppaction://hlinksldjump"/>
          </p:cNvPr>
          <p:cNvSpPr/>
          <p:nvPr/>
        </p:nvSpPr>
        <p:spPr>
          <a:xfrm>
            <a:off x="7200714" y="6079730"/>
            <a:ext cx="868255" cy="3871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69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61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416247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Помоги </a:t>
            </a:r>
            <a:r>
              <a:rPr lang="ru-RU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Авторобусу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собрать картинку  </a:t>
            </a:r>
            <a:b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https://www.igraemsa.ru/igry-dlja-detej/pazly/pazl-pozharnaja-mashina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56992"/>
            <a:ext cx="2929746" cy="2608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04248" y="5877272"/>
            <a:ext cx="1224136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7092280" y="5877272"/>
            <a:ext cx="64807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06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 ты справился! Все дорожные знаки вернулись в нашу страну «</a:t>
            </a:r>
            <a:r>
              <a:rPr lang="ru-RU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Светофория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»! </a:t>
            </a:r>
            <a:b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Жми на ссылку! 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https://www.youtube.com/watch?v=epSl__18G-Y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2"/>
            <a:ext cx="2932113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8244408" y="6381328"/>
            <a:ext cx="504056" cy="360040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88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1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1670</TotalTime>
  <Words>383</Words>
  <Application>Microsoft Office PowerPoint</Application>
  <PresentationFormat>Экран (4:3)</PresentationFormat>
  <Paragraphs>78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МБДОУ Ойховский детский сад № 3 «Колокольчик»</vt:lpstr>
      <vt:lpstr>      Дорогие родители и дети! В нашей стране «Светофория» случилась беда! Исчезли все дорожные знаки!  На дорогах сплошной беспорядок! Помогите! Скорей! Чтобы вернуть знаки  вам необходимо выбрать помощников, отправиться в путешествие и выполнить задания! Жми на стрелку! </vt:lpstr>
      <vt:lpstr>Презентация PowerPoint</vt:lpstr>
      <vt:lpstr>Выбери ( жми) помощника с кем ты отправишься в путешествие! </vt:lpstr>
      <vt:lpstr>Задания для Авторобуса</vt:lpstr>
      <vt:lpstr>Презентация PowerPoint</vt:lpstr>
      <vt:lpstr>Презентация PowerPoint</vt:lpstr>
      <vt:lpstr>Помоги Авторобусу собрать картинку   https://www.igraemsa.ru/igry-dlja-detej/pazly/pazl-pozharnaja-mashina</vt:lpstr>
      <vt:lpstr>Молодец ты справился! Все дорожные знаки вернулись в нашу страну «Светофория»!  Жми на ссылку! </vt:lpstr>
      <vt:lpstr>Задания для Светофорчика </vt:lpstr>
      <vt:lpstr>Помоги Светофорчику отправить все поезда со станции! </vt:lpstr>
      <vt:lpstr>Презентация PowerPoint</vt:lpstr>
      <vt:lpstr>Презентация PowerPoint</vt:lpstr>
      <vt:lpstr>Презентация PowerPoint</vt:lpstr>
      <vt:lpstr>Молодец ты справился! Все дорожные знаки вернулись в нашу страну «Светофория»!  Жми на ссылку!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Ойховский детский сад № 3 «Колокольчик»</dc:title>
  <dc:creator>uzer</dc:creator>
  <cp:lastModifiedBy>Пользователь Windows</cp:lastModifiedBy>
  <cp:revision>31</cp:revision>
  <dcterms:created xsi:type="dcterms:W3CDTF">2021-12-12T11:19:39Z</dcterms:created>
  <dcterms:modified xsi:type="dcterms:W3CDTF">2021-12-16T04:27:13Z</dcterms:modified>
</cp:coreProperties>
</file>